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notesMasterIdLst>
    <p:notesMasterId r:id="rId10"/>
  </p:notesMasterIdLst>
  <p:sldIdLst>
    <p:sldId id="302" r:id="rId2"/>
    <p:sldId id="256" r:id="rId3"/>
    <p:sldId id="257" r:id="rId4"/>
    <p:sldId id="337" r:id="rId5"/>
    <p:sldId id="338" r:id="rId6"/>
    <p:sldId id="336" r:id="rId7"/>
    <p:sldId id="339" r:id="rId8"/>
    <p:sldId id="33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75293"/>
  </p:normalViewPr>
  <p:slideViewPr>
    <p:cSldViewPr snapToGrid="0" snapToObjects="1">
      <p:cViewPr varScale="1">
        <p:scale>
          <a:sx n="87" d="100"/>
          <a:sy n="87" d="100"/>
        </p:scale>
        <p:origin x="1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6E8D4-1C6A-0A49-A8ED-113425DDEDC7}" type="datetimeFigureOut">
              <a:rPr lang="en-US" smtClean="0"/>
              <a:t>12/1/20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9EC6B-3942-7F48-A689-53C65702D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216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9C530-61D8-416E-ABAF-0E77C171717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794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Discussion Forum for Week 13 Questions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DF65F-A54A-4989-8303-6B48785F69B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145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BC2A-1050-F846-8E27-2F2CE4C106F1}" type="datetimeFigureOut">
              <a:rPr lang="en-US" smtClean="0"/>
              <a:t>12/1/20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2BE8-CAAD-3C44-B09E-F03652F9A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7006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BC2A-1050-F846-8E27-2F2CE4C106F1}" type="datetimeFigureOut">
              <a:rPr lang="en-US" smtClean="0"/>
              <a:t>12/1/20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2BE8-CAAD-3C44-B09E-F03652F9A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73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BC2A-1050-F846-8E27-2F2CE4C106F1}" type="datetimeFigureOut">
              <a:rPr lang="en-US" smtClean="0"/>
              <a:t>12/1/20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2BE8-CAAD-3C44-B09E-F03652F9A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9372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BC2A-1050-F846-8E27-2F2CE4C106F1}" type="datetimeFigureOut">
              <a:rPr lang="en-US" smtClean="0"/>
              <a:t>12/1/20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2BE8-CAAD-3C44-B09E-F03652F9A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613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BC2A-1050-F846-8E27-2F2CE4C106F1}" type="datetimeFigureOut">
              <a:rPr lang="en-US" smtClean="0"/>
              <a:t>12/1/20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2BE8-CAAD-3C44-B09E-F03652F9A81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855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BC2A-1050-F846-8E27-2F2CE4C106F1}" type="datetimeFigureOut">
              <a:rPr lang="en-US" smtClean="0"/>
              <a:t>12/1/20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2BE8-CAAD-3C44-B09E-F03652F9A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08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BC2A-1050-F846-8E27-2F2CE4C106F1}" type="datetimeFigureOut">
              <a:rPr lang="en-US" smtClean="0"/>
              <a:t>12/1/20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2BE8-CAAD-3C44-B09E-F03652F9A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847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BC2A-1050-F846-8E27-2F2CE4C106F1}" type="datetimeFigureOut">
              <a:rPr lang="en-US" smtClean="0"/>
              <a:t>12/1/20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2BE8-CAAD-3C44-B09E-F03652F9A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44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D01BBC2A-1050-F846-8E27-2F2CE4C106F1}" type="datetimeFigureOut">
              <a:rPr lang="en-US" smtClean="0"/>
              <a:t>12/1/20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2BE8-CAAD-3C44-B09E-F03652F9A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8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BC2A-1050-F846-8E27-2F2CE4C106F1}" type="datetimeFigureOut">
              <a:rPr lang="en-US" smtClean="0"/>
              <a:t>12/1/20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2BE8-CAAD-3C44-B09E-F03652F9A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452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BC2A-1050-F846-8E27-2F2CE4C106F1}" type="datetimeFigureOut">
              <a:rPr lang="en-US" smtClean="0"/>
              <a:t>12/1/20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2BE8-CAAD-3C44-B09E-F03652F9A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3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01BBC2A-1050-F846-8E27-2F2CE4C106F1}" type="datetimeFigureOut">
              <a:rPr lang="en-US" smtClean="0"/>
              <a:t>12/1/20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F5C2BE8-CAAD-3C44-B09E-F03652F9A8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82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C0523-DE9F-B54E-9FDF-1B889A8BE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297531"/>
            <a:ext cx="9372600" cy="518296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Race &amp; the Criminal Justice System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					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			</a:t>
            </a:r>
            <a:r>
              <a:rPr lang="en-US" sz="2025" dirty="0">
                <a:solidFill>
                  <a:schemeClr val="tx1"/>
                </a:solidFill>
              </a:rPr>
              <a:t> 	               </a:t>
            </a:r>
            <a:br>
              <a:rPr lang="en-US" sz="2025" dirty="0">
                <a:solidFill>
                  <a:schemeClr val="tx1"/>
                </a:solidFill>
              </a:rPr>
            </a:br>
            <a:endParaRPr lang="en-US" sz="2025" u="sng" dirty="0">
              <a:solidFill>
                <a:schemeClr val="tx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1DFE8A-4B03-1348-AAB5-7E6938D9A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88574" y="1846937"/>
            <a:ext cx="2571750" cy="1381125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9B9813BB-86F0-6E49-9B14-E6031E3C00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217170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96C5A3-A91D-6D42-9E5E-7AC04480A524}"/>
              </a:ext>
            </a:extLst>
          </p:cNvPr>
          <p:cNvSpPr txBox="1"/>
          <p:nvPr/>
        </p:nvSpPr>
        <p:spPr>
          <a:xfrm>
            <a:off x="2838450" y="3889235"/>
            <a:ext cx="6286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Review course schedule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Review Essay 3 guidelines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Lecture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6B3B7C-50AD-2E4C-B327-9DD2AD0EB7ED}"/>
              </a:ext>
            </a:extLst>
          </p:cNvPr>
          <p:cNvSpPr txBox="1"/>
          <p:nvPr/>
        </p:nvSpPr>
        <p:spPr>
          <a:xfrm>
            <a:off x="1861931" y="1305288"/>
            <a:ext cx="8468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Fall 2020   		Professor Gaston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9657EE-7FD4-AC41-9ED6-2ED89A42882D}"/>
              </a:ext>
            </a:extLst>
          </p:cNvPr>
          <p:cNvSpPr txBox="1"/>
          <p:nvPr/>
        </p:nvSpPr>
        <p:spPr>
          <a:xfrm>
            <a:off x="6548627" y="2139501"/>
            <a:ext cx="24814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Agenda </a:t>
            </a:r>
            <a:br>
              <a:rPr lang="en-US" sz="2400" dirty="0"/>
            </a:br>
            <a:r>
              <a:rPr lang="en-US" sz="2400" dirty="0"/>
              <a:t> Week 13</a:t>
            </a:r>
          </a:p>
          <a:p>
            <a:pPr algn="ctr"/>
            <a:r>
              <a:rPr lang="en-US" sz="2400" u="sng" dirty="0"/>
              <a:t>December 1, 2020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09640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D626D-3611-C04D-BB3A-ED353EF01E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Race/Ethnicity, the Death Penalty, &amp; Wrongful Conviction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D88579-316E-AA47-9EF4-D7A8FC37D1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Tuesday December 1, 2020</a:t>
            </a:r>
          </a:p>
        </p:txBody>
      </p:sp>
    </p:spTree>
    <p:extLst>
      <p:ext uri="{BB962C8B-B14F-4D97-AF65-F5344CB8AC3E}">
        <p14:creationId xmlns:p14="http://schemas.microsoft.com/office/powerpoint/2010/main" val="2063692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AC097-3668-FB42-8F31-B6106E1CE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Death Penalty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66369-9C6D-514F-B253-A7261321F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Meaning</a:t>
            </a:r>
          </a:p>
          <a:p>
            <a:endParaRPr lang="en-US" dirty="0"/>
          </a:p>
          <a:p>
            <a:r>
              <a:rPr lang="en-US" dirty="0"/>
              <a:t>Nature</a:t>
            </a:r>
          </a:p>
          <a:p>
            <a:endParaRPr lang="en-US" dirty="0"/>
          </a:p>
          <a:p>
            <a:r>
              <a:rPr lang="en-US" dirty="0"/>
              <a:t>Eligibility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Decline</a:t>
            </a:r>
          </a:p>
          <a:p>
            <a:endParaRPr lang="en-US" dirty="0"/>
          </a:p>
          <a:p>
            <a:r>
              <a:rPr lang="en-US" dirty="0"/>
              <a:t>Racial disparities</a:t>
            </a:r>
          </a:p>
        </p:txBody>
      </p:sp>
    </p:spTree>
    <p:extLst>
      <p:ext uri="{BB962C8B-B14F-4D97-AF65-F5344CB8AC3E}">
        <p14:creationId xmlns:p14="http://schemas.microsoft.com/office/powerpoint/2010/main" val="307992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3DE7F-C47F-894E-8C53-3E264CE24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Death Penalty Pros &amp; 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45227-13B6-ED48-B36F-AF0296527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Advantages</a:t>
            </a:r>
          </a:p>
          <a:p>
            <a:endParaRPr lang="en-US" dirty="0"/>
          </a:p>
          <a:p>
            <a:r>
              <a:rPr lang="en-US" dirty="0"/>
              <a:t>Disadvantages</a:t>
            </a:r>
          </a:p>
        </p:txBody>
      </p:sp>
    </p:spTree>
    <p:extLst>
      <p:ext uri="{BB962C8B-B14F-4D97-AF65-F5344CB8AC3E}">
        <p14:creationId xmlns:p14="http://schemas.microsoft.com/office/powerpoint/2010/main" val="291547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8109A-377C-B24E-8A11-93888999F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the death penalty still exist?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9EF4C-4833-BB48-A337-DB4F36175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Historical legacy</a:t>
            </a:r>
          </a:p>
          <a:p>
            <a:endParaRPr lang="en-US" dirty="0"/>
          </a:p>
          <a:p>
            <a:r>
              <a:rPr lang="en-US" dirty="0"/>
              <a:t>Beliefs</a:t>
            </a:r>
          </a:p>
          <a:p>
            <a:endParaRPr lang="en-US" dirty="0"/>
          </a:p>
          <a:p>
            <a:r>
              <a:rPr lang="en-US" dirty="0"/>
              <a:t>Public support</a:t>
            </a:r>
          </a:p>
          <a:p>
            <a:pPr lvl="1"/>
            <a:r>
              <a:rPr lang="en-US" dirty="0"/>
              <a:t>Racial differences in public support</a:t>
            </a:r>
          </a:p>
        </p:txBody>
      </p:sp>
    </p:spTree>
    <p:extLst>
      <p:ext uri="{BB962C8B-B14F-4D97-AF65-F5344CB8AC3E}">
        <p14:creationId xmlns:p14="http://schemas.microsoft.com/office/powerpoint/2010/main" val="2864092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33FBD-83A3-C64F-A90B-24B580284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Wrongful Conviction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493A5-B3E3-9945-B96A-D7DD466F5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Meaning</a:t>
            </a:r>
          </a:p>
          <a:p>
            <a:endParaRPr lang="en-US" dirty="0"/>
          </a:p>
          <a:p>
            <a:r>
              <a:rPr lang="en-US" dirty="0"/>
              <a:t>Other forms of innocence</a:t>
            </a:r>
          </a:p>
          <a:p>
            <a:endParaRPr lang="en-US" dirty="0"/>
          </a:p>
          <a:p>
            <a:r>
              <a:rPr lang="en-US" dirty="0"/>
              <a:t>Racial disparities and their implications</a:t>
            </a:r>
          </a:p>
          <a:p>
            <a:endParaRPr lang="en-US" dirty="0"/>
          </a:p>
          <a:p>
            <a:r>
              <a:rPr lang="en-US" dirty="0"/>
              <a:t>Problems and implications of wrongful convictions</a:t>
            </a:r>
          </a:p>
        </p:txBody>
      </p:sp>
    </p:spTree>
    <p:extLst>
      <p:ext uri="{BB962C8B-B14F-4D97-AF65-F5344CB8AC3E}">
        <p14:creationId xmlns:p14="http://schemas.microsoft.com/office/powerpoint/2010/main" val="864315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DE63E-8974-F244-97A6-8CE5A5FC3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7986" y="34461"/>
            <a:ext cx="7729728" cy="1188720"/>
          </a:xfrm>
        </p:spPr>
        <p:txBody>
          <a:bodyPr/>
          <a:lstStyle/>
          <a:p>
            <a:r>
              <a:rPr lang="en-US" dirty="0"/>
              <a:t>The innocence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0D975-2570-1B44-9842-F693FA605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08B296-253A-4446-A03E-4DD5B225B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746" y="1223181"/>
            <a:ext cx="8866208" cy="574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818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5DE20B-961F-CC4E-9611-0425FBD680C9}"/>
              </a:ext>
            </a:extLst>
          </p:cNvPr>
          <p:cNvSpPr txBox="1"/>
          <p:nvPr/>
        </p:nvSpPr>
        <p:spPr>
          <a:xfrm>
            <a:off x="2781300" y="2857500"/>
            <a:ext cx="6629400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b="1" dirty="0"/>
              <a:t>Questions???</a:t>
            </a:r>
          </a:p>
        </p:txBody>
      </p:sp>
    </p:spTree>
    <p:extLst>
      <p:ext uri="{BB962C8B-B14F-4D97-AF65-F5344CB8AC3E}">
        <p14:creationId xmlns:p14="http://schemas.microsoft.com/office/powerpoint/2010/main" val="297236023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{CDB6B4A5-F454-DE45-8EAA-2E0E3ABA398D}tf10001120</Template>
  <TotalTime>703</TotalTime>
  <Words>123</Words>
  <Application>Microsoft Macintosh PowerPoint</Application>
  <PresentationFormat>Widescreen</PresentationFormat>
  <Paragraphs>45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Gill Sans MT</vt:lpstr>
      <vt:lpstr>Parcel</vt:lpstr>
      <vt:lpstr>Race &amp; the Criminal Justice System                            </vt:lpstr>
      <vt:lpstr>Race/Ethnicity, the Death Penalty, &amp; Wrongful Conviction </vt:lpstr>
      <vt:lpstr>Death Penalty</vt:lpstr>
      <vt:lpstr>Death Penalty Pros &amp; cons</vt:lpstr>
      <vt:lpstr>Why does the death penalty still exist?</vt:lpstr>
      <vt:lpstr>Wrongful Conviction</vt:lpstr>
      <vt:lpstr>The innocence project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Shytierra Gaston</dc:creator>
  <cp:lastModifiedBy>Shytierra Gaston</cp:lastModifiedBy>
  <cp:revision>8</cp:revision>
  <dcterms:created xsi:type="dcterms:W3CDTF">2020-12-01T05:00:04Z</dcterms:created>
  <dcterms:modified xsi:type="dcterms:W3CDTF">2020-12-01T16:44:44Z</dcterms:modified>
</cp:coreProperties>
</file>